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908EF-7FC0-4562-9B07-72BBF83A5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ABD381-F3A3-4D35-B37E-284756F21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0C00B-DF66-416D-9835-7F1E035B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C9313C-0C32-4B0F-9FE6-B0119D98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3EDEE-08CB-4C22-AA64-72FB60A3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73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47F11-B1F1-42E4-918F-8D2E9193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5F0AA4-9922-4659-9F48-17BFF53A7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DE7B5E-A37C-4B95-859E-93BEBC69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D5C195-F485-43CC-A242-327E1FEB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8BEC9-B1FE-4DC9-BC5B-C8CFE911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82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53FA5F-0F3F-4143-AEDC-676E432B4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2A2D61-B8F2-4092-961E-F27A14331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4A173-3080-42E7-B195-D1F06270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967F83-E97D-4EE8-8C8B-5F38543C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EC3112-9EE4-4E53-B422-AD855C7F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70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26E2-9E95-4706-B2D9-667504CD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C8EFF-79C6-4A2D-AEEF-53111D04D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3BA3B8-2135-4B4C-8929-7BD66C69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0E5144-77CA-47C3-9708-3E308FBC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D99585-F2C8-4864-81B9-61B8E901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32000-A824-4A87-90A9-D5E6943B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C7420A-4C48-40D1-B431-B47EA85A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B2E040-1FE0-454A-972F-623D2C02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F55F56-BEBF-47FF-AF2A-69CC9F22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B8CB9-C5C8-4BC6-8FBA-9B2C4BA0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90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1AFCB-32B7-47C0-8AEA-010C5746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928F9F-2232-462B-B65E-FDA04BB09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6F97EA-CCE7-4965-A22A-76AC939DA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0D8676-1342-4917-8E13-C4FAD612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EFA1F4-4A6A-4CC8-B256-FF5F1078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DEFCFA-DDE1-477E-A39B-2529846F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5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D529F-A96F-40F6-874C-34FDC32A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B9DAC5-EC10-4544-860C-AB20420D8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52F8E6-CA2B-4ABE-8AF1-54082DEAA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F9AFA8-244C-4593-95AF-A6CBF18EF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D8A15F-8F28-47B2-B3DD-E976A9CB3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E383F9-5D66-48A1-8F7E-0DD02711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996EC0-0C2C-4BE6-AAC8-C050B3AD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AE8071-2D99-46FE-83EA-24363FE8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27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F9228-EA75-4DD3-80E5-547AFF26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68B12A-E6D4-4505-BA62-6086BFA5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B545D5-CAB7-41AE-B78A-0DD8C623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07139E-9E2F-4601-A441-E322C695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38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D245AA-92A7-4B41-8DDC-F66B5755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9669F7-46ED-4B2E-916C-B9C12E2B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CA6D19-B6EB-4F01-8460-EEE68D1A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18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92692-E177-4548-8A8A-8232BCEA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3C787-A812-4F2B-8A74-36171A81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E25D35-C4CE-491F-8D28-D2C50675B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1CC1C-F2C2-4F96-9300-0E913B92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970756-05C1-4C58-8897-5842EAC1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4CBC11-DD34-4EA9-A11A-8714D5F1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18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AD9EA-519E-4EDA-A4F4-3BB4142A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6AF5B3-8940-4A3D-BD2E-217646456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5D9DFD-D966-43BF-83BA-4FE7BB54F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9DFB0-D37B-49A9-8E33-8B6A729B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894603-8AC5-4D49-9BE7-43A3EF0D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7A93F3-214D-478D-8E83-F3ECE315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5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DFFFA3-8B16-4770-886B-109CEEF3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EFECF-34AA-4BCE-B96F-06C48F286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7D1E43-D3A6-4DBF-B01D-537FCCAE2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1A8A-7B17-42EE-99D7-606AEEB45933}" type="datetimeFigureOut">
              <a:rPr lang="es-ES" smtClean="0"/>
              <a:t>31/10/2022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B6F760-D930-4B93-A716-B4C44446C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DF31A9-0AD9-45DE-AF40-478979E66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1F826-6A38-4C36-8E21-63CE49D732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27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13" descr="Oscuro callejón vacío farola en la distancia">
            <a:extLst>
              <a:ext uri="{FF2B5EF4-FFF2-40B4-BE49-F238E27FC236}">
                <a16:creationId xmlns:a16="http://schemas.microsoft.com/office/drawing/2014/main" id="{CB99C32B-5E68-47BF-8A78-642F5C713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96" b="14935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A6CBF8-A0F4-492D-8D86-76837F42B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es-ES" sz="5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ESCAPE ROOM: ODS PERDIDO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8BA55-BFF8-4785-8553-B9CB5D816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50 minutos para encontrar una llave y salvar la tierra ….  </a:t>
            </a:r>
          </a:p>
        </p:txBody>
      </p:sp>
    </p:spTree>
    <p:extLst>
      <p:ext uri="{BB962C8B-B14F-4D97-AF65-F5344CB8AC3E}">
        <p14:creationId xmlns:p14="http://schemas.microsoft.com/office/powerpoint/2010/main" val="11359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ponen la existencia de un «reloj cósmico fundamental» que marca el ritmo  del Universo">
            <a:extLst>
              <a:ext uri="{FF2B5EF4-FFF2-40B4-BE49-F238E27FC236}">
                <a16:creationId xmlns:a16="http://schemas.microsoft.com/office/drawing/2014/main" id="{6739AFCE-0112-4675-9EBC-737EB01AB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0D18423-9067-44D1-9414-6AB51A058049}"/>
              </a:ext>
            </a:extLst>
          </p:cNvPr>
          <p:cNvSpPr txBox="1"/>
          <p:nvPr/>
        </p:nvSpPr>
        <p:spPr>
          <a:xfrm>
            <a:off x="525516" y="3417573"/>
            <a:ext cx="4970823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TENÉIS 45 MINUTOS …. QUE EMPIEZAN ….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¡YA!</a:t>
            </a:r>
          </a:p>
        </p:txBody>
      </p:sp>
    </p:spTree>
    <p:extLst>
      <p:ext uri="{BB962C8B-B14F-4D97-AF65-F5344CB8AC3E}">
        <p14:creationId xmlns:p14="http://schemas.microsoft.com/office/powerpoint/2010/main" val="299721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778C8227-6FA4-4685-9192-6C33E1216115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MUNDO SE ACABA….  ESTAMOS ACABANDO CON EL PLANETA, NECESITAMOS VUESTRA AYUDA…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 OCURRIDO ALGO FUERA DE LO NORMAL, HA SALTADO UNA ALARMA A NIVEL MUNDIAL Y EL MUNDO PARECE HABERSE VUELTO LOCO , HA EMPEZADO A CONSUMIR DE MANERA IRRESPONSABLE Y … ¡MIRAD LAS CONSECUENCIAS!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ervicios esenciales durante el estado de alarma. - Afwinkel.com">
            <a:extLst>
              <a:ext uri="{FF2B5EF4-FFF2-40B4-BE49-F238E27FC236}">
                <a16:creationId xmlns:a16="http://schemas.microsoft.com/office/drawing/2014/main" id="{19D6DF84-38E9-44F3-8495-83D32383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2398" y="484632"/>
            <a:ext cx="5733287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2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DBF97B4-F5AC-4982-9B45-F6060313104B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DESFORESTACIÓN</a:t>
            </a: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076" name="Picture 4" descr="♻️Deforestación: causas, consecuencias y medidas para reducir los daños">
            <a:extLst>
              <a:ext uri="{FF2B5EF4-FFF2-40B4-BE49-F238E27FC236}">
                <a16:creationId xmlns:a16="http://schemas.microsoft.com/office/drawing/2014/main" id="{E352970A-2DCA-47D2-99D5-3EF4ABFF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167535"/>
            <a:ext cx="3425609" cy="22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groindustria y deforestación • Ecologistas en Acción">
            <a:extLst>
              <a:ext uri="{FF2B5EF4-FFF2-40B4-BE49-F238E27FC236}">
                <a16:creationId xmlns:a16="http://schemas.microsoft.com/office/drawing/2014/main" id="{5D8D8C91-2E8C-4EAF-937E-8A1B4FCE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164969"/>
            <a:ext cx="3433324" cy="22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eforestación, ¿qué es, quién la causa y por qué debería importarnos? -  Greenpeace México">
            <a:extLst>
              <a:ext uri="{FF2B5EF4-FFF2-40B4-BE49-F238E27FC236}">
                <a16:creationId xmlns:a16="http://schemas.microsoft.com/office/drawing/2014/main" id="{CBD4E196-D39D-457E-A0DE-6CEB50E1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1186132"/>
            <a:ext cx="3423916" cy="22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6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8F5D01-0677-4B41-A2F7-769A5BF9503B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DESERTIFICACIÓN</a:t>
            </a: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146" name="Picture 2" descr="Desertificación y sequía, la otra cara del agua | iAgua">
            <a:extLst>
              <a:ext uri="{FF2B5EF4-FFF2-40B4-BE49-F238E27FC236}">
                <a16:creationId xmlns:a16="http://schemas.microsoft.com/office/drawing/2014/main" id="{2A2C83DC-BD9B-4304-8A73-610A651EF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021946"/>
            <a:ext cx="3425609" cy="25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ál es la diferencia entre desertificación, sequía y erosión? – SGK-Planet">
            <a:extLst>
              <a:ext uri="{FF2B5EF4-FFF2-40B4-BE49-F238E27FC236}">
                <a16:creationId xmlns:a16="http://schemas.microsoft.com/office/drawing/2014/main" id="{F925D87B-D4C2-4D78-A231-AFF53D797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298011"/>
            <a:ext cx="3433324" cy="201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Desertificación y sequía: resaltan compromiso para avanzar en una Ley  General de Suelos">
            <a:extLst>
              <a:ext uri="{FF2B5EF4-FFF2-40B4-BE49-F238E27FC236}">
                <a16:creationId xmlns:a16="http://schemas.microsoft.com/office/drawing/2014/main" id="{DE9AE08B-9781-4743-B85E-CF93C636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925366"/>
            <a:ext cx="3423916" cy="28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A2BFF1-2C5A-4FA9-B488-7B4E4722B066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ESPECIES EL PELIGRO</a:t>
            </a:r>
          </a:p>
        </p:txBody>
      </p:sp>
      <p:pic>
        <p:nvPicPr>
          <p:cNvPr id="4098" name="Picture 2" descr="4 animales que sufren por la contaminación plástica - Greenpeace México">
            <a:extLst>
              <a:ext uri="{FF2B5EF4-FFF2-40B4-BE49-F238E27FC236}">
                <a16:creationId xmlns:a16="http://schemas.microsoft.com/office/drawing/2014/main" id="{244ACFCA-52FB-4CDA-9FBF-26730E69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158970"/>
            <a:ext cx="3425609" cy="22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actividad humana está provocando que cada vez más especies padezcan  cáncer | National Geographic en Español">
            <a:extLst>
              <a:ext uri="{FF2B5EF4-FFF2-40B4-BE49-F238E27FC236}">
                <a16:creationId xmlns:a16="http://schemas.microsoft.com/office/drawing/2014/main" id="{CEE9E4E8-61B4-4DAC-BE49-F05BFF8D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293719"/>
            <a:ext cx="3433324" cy="202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4 animales que sufren por la contaminación plástica - Greenpeace México">
            <a:extLst>
              <a:ext uri="{FF2B5EF4-FFF2-40B4-BE49-F238E27FC236}">
                <a16:creationId xmlns:a16="http://schemas.microsoft.com/office/drawing/2014/main" id="{C027810A-FB6B-4E24-A939-22FF8D39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1044895"/>
            <a:ext cx="3423916" cy="256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1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8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AD8DBA3-6A6D-4A87-BCEF-2BE0A4DE1D52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CONTAMINACIÓN</a:t>
            </a: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124" name="Picture 4" descr="Cuál es la diferencia entre contaminación ambiental y polución? | S&amp;amp;amp;P">
            <a:extLst>
              <a:ext uri="{FF2B5EF4-FFF2-40B4-BE49-F238E27FC236}">
                <a16:creationId xmlns:a16="http://schemas.microsoft.com/office/drawing/2014/main" id="{E045B54E-7375-45B9-93C7-DB549F07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407327"/>
            <a:ext cx="3425609" cy="17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uáles son las causas de la contaminación ambiental?">
            <a:extLst>
              <a:ext uri="{FF2B5EF4-FFF2-40B4-BE49-F238E27FC236}">
                <a16:creationId xmlns:a16="http://schemas.microsoft.com/office/drawing/2014/main" id="{D90DD5B9-D369-48DF-AF9C-60E92713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448218"/>
            <a:ext cx="3433324" cy="17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0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ontaminación - Qué es, definición y concepto | Economipedia">
            <a:extLst>
              <a:ext uri="{FF2B5EF4-FFF2-40B4-BE49-F238E27FC236}">
                <a16:creationId xmlns:a16="http://schemas.microsoft.com/office/drawing/2014/main" id="{6E5B8C09-CCAD-4CE4-9675-0BCB44C9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1331648"/>
            <a:ext cx="3423916" cy="19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35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754DDAE7-A7AE-4C70-AE38-72B97CC65D81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TODOS LOS QUE ESTÁIS AQUÍ POLÍTICOS, FILÓSOFOS, CIENTÍFICOS… SOIS LOS ÚNICOS QUE TRABAJANDO JUNTOS NOS PODÉIS AYUDAR A DESACTIVAR LA ALARMA</a:t>
            </a:r>
          </a:p>
        </p:txBody>
      </p:sp>
      <p:pic>
        <p:nvPicPr>
          <p:cNvPr id="7170" name="Picture 2" descr="1,042,542 Dialogar Gente Imágenes y Fotos - 123RF">
            <a:extLst>
              <a:ext uri="{FF2B5EF4-FFF2-40B4-BE49-F238E27FC236}">
                <a16:creationId xmlns:a16="http://schemas.microsoft.com/office/drawing/2014/main" id="{CA4506FB-F133-4630-A5DC-E8A71ABB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174380"/>
            <a:ext cx="6596652" cy="43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9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What Cliparts - Nube De Ideas Dibujo , Transparent Cartoon - Jing.fm">
            <a:extLst>
              <a:ext uri="{FF2B5EF4-FFF2-40B4-BE49-F238E27FC236}">
                <a16:creationId xmlns:a16="http://schemas.microsoft.com/office/drawing/2014/main" id="{795A9047-CACC-4CEC-8236-177E07F7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33" y="639023"/>
            <a:ext cx="3835488" cy="36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5412A4-0AC0-4695-B099-AD384CD2607C}"/>
              </a:ext>
            </a:extLst>
          </p:cNvPr>
          <p:cNvSpPr txBox="1"/>
          <p:nvPr/>
        </p:nvSpPr>
        <p:spPr>
          <a:xfrm>
            <a:off x="6053667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Y CÓMO… OS PREGUNTARÉIS?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75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TOS DE DIBUJO 🔴 Rehaciendo el dibujo de un Fan - YouTube">
            <a:extLst>
              <a:ext uri="{FF2B5EF4-FFF2-40B4-BE49-F238E27FC236}">
                <a16:creationId xmlns:a16="http://schemas.microsoft.com/office/drawing/2014/main" id="{C9F33889-7C4C-4E3A-A695-F1CCF4C82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r="2078" b="-3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91EA3C-EBD1-4477-ACED-56BEF61DC4BB}"/>
              </a:ext>
            </a:extLst>
          </p:cNvPr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Aharoni" panose="020B0604020202020204" pitchFamily="2" charset="-79"/>
                <a:cs typeface="Aharoni" panose="020B0604020202020204" pitchFamily="2" charset="-79"/>
              </a:rPr>
              <a:t>TENDRÉIS  QUE CONSEGUIR ABRIR LA CAJA CERRADA CON UN CANDADO.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Aharoni" panose="020B0604020202020204" pitchFamily="2" charset="-79"/>
                <a:cs typeface="Aharoni" panose="020B0604020202020204" pitchFamily="2" charset="-79"/>
              </a:rPr>
              <a:t>PARA ELLO REALIZAREIS CUATRO RETOS Y POR CADA RETO CONSEGUIDO SE OS DARÁ UNA  PREGUNTA, SI LA ADIVINÁIS TENDRÉIS UN NÚMERO DEL CANDADO, CUANDO CONSIGÁIS LOS 4 NÚMEROS PROBAREIS SUERTE CON LA COMBINACIÓN.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1500" dirty="0"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Aharoni" panose="020B0604020202020204" pitchFamily="2" charset="-79"/>
                <a:cs typeface="Aharoni" panose="020B0604020202020204" pitchFamily="2" charset="-79"/>
              </a:rPr>
              <a:t>DENTRO DE LA CAJA  ENCONTRAREIS UNA LLAVE Y POSIBLES SOLUCIONES PARA PODER ACABAR CON ESTA ALARMA MUNDIAL.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57873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BA7A0CFD231F4DBC11325EFA625ACF" ma:contentTypeVersion="13" ma:contentTypeDescription="Crear nuevo documento." ma:contentTypeScope="" ma:versionID="644043839f896050e0f9383d2248fba0">
  <xsd:schema xmlns:xsd="http://www.w3.org/2001/XMLSchema" xmlns:xs="http://www.w3.org/2001/XMLSchema" xmlns:p="http://schemas.microsoft.com/office/2006/metadata/properties" xmlns:ns2="b5647a3b-2074-4124-b9f3-35863fa02f30" xmlns:ns3="7c2d415d-922b-4783-bd77-3509b113f0a7" targetNamespace="http://schemas.microsoft.com/office/2006/metadata/properties" ma:root="true" ma:fieldsID="d15aabe37a82091fdba3253e59da6fc8" ns2:_="" ns3:_="">
    <xsd:import namespace="b5647a3b-2074-4124-b9f3-35863fa02f30"/>
    <xsd:import namespace="7c2d415d-922b-4783-bd77-3509b113f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47a3b-2074-4124-b9f3-35863fa02f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b23ec234-cbf3-4cc2-a0ae-2bfafc31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d415d-922b-4783-bd77-3509b113f0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9eddb6-3c03-4291-b66c-d218e38001e7}" ma:internalName="TaxCatchAll" ma:showField="CatchAllData" ma:web="7c2d415d-922b-4783-bd77-3509b113f0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647a3b-2074-4124-b9f3-35863fa02f30">
      <Terms xmlns="http://schemas.microsoft.com/office/infopath/2007/PartnerControls"/>
    </lcf76f155ced4ddcb4097134ff3c332f>
    <TaxCatchAll xmlns="7c2d415d-922b-4783-bd77-3509b113f0a7" xsi:nil="true"/>
  </documentManagement>
</p:properties>
</file>

<file path=customXml/itemProps1.xml><?xml version="1.0" encoding="utf-8"?>
<ds:datastoreItem xmlns:ds="http://schemas.openxmlformats.org/officeDocument/2006/customXml" ds:itemID="{A262053F-3878-4B84-9220-1EE657093BC1}"/>
</file>

<file path=customXml/itemProps2.xml><?xml version="1.0" encoding="utf-8"?>
<ds:datastoreItem xmlns:ds="http://schemas.openxmlformats.org/officeDocument/2006/customXml" ds:itemID="{3740831E-64F1-4479-9E58-0920F7863008}"/>
</file>

<file path=customXml/itemProps3.xml><?xml version="1.0" encoding="utf-8"?>
<ds:datastoreItem xmlns:ds="http://schemas.openxmlformats.org/officeDocument/2006/customXml" ds:itemID="{0D2EF613-7EC9-4C53-9C69-E541751E73A0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179</Words>
  <Application>Microsoft Office PowerPoint</Application>
  <PresentationFormat>Panorámica</PresentationFormat>
  <Paragraphs>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ESCAPE ROOM: ODS PERDIDO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ROOM: ODS PERDIDO</dc:title>
  <dc:creator>Aintzane Arrizabalaga</dc:creator>
  <cp:lastModifiedBy>Aintzane Arrizabalaga</cp:lastModifiedBy>
  <cp:revision>3</cp:revision>
  <dcterms:created xsi:type="dcterms:W3CDTF">2022-03-09T11:48:28Z</dcterms:created>
  <dcterms:modified xsi:type="dcterms:W3CDTF">2022-10-31T10:49:31Z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0x01010071BA7A0CFD231F4DBC11325EFA625ACF</vt:lpwstr>
  </property>
</Properties>
</file>