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029e27e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4029e27e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2800"/>
              <a:buFont typeface="Lato"/>
              <a:buNone/>
              <a:defRPr sz="28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175" y="452125"/>
            <a:ext cx="8145102" cy="423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2838375" y="998138"/>
            <a:ext cx="3524700" cy="28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300">
                <a:latin typeface="Lato"/>
                <a:ea typeface="Lato"/>
                <a:cs typeface="Lato"/>
                <a:sym typeface="Lato"/>
              </a:rPr>
              <a:t>Me </a:t>
            </a:r>
            <a:endParaRPr b="1" sz="4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300">
                <a:latin typeface="Lato"/>
                <a:ea typeface="Lato"/>
                <a:cs typeface="Lato"/>
                <a:sym typeface="Lato"/>
              </a:rPr>
              <a:t>gustaría </a:t>
            </a:r>
            <a:endParaRPr b="1" sz="4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300">
                <a:latin typeface="Lato"/>
                <a:ea typeface="Lato"/>
                <a:cs typeface="Lato"/>
                <a:sym typeface="Lato"/>
              </a:rPr>
              <a:t>que el colegio…</a:t>
            </a:r>
            <a:endParaRPr b="1" sz="43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