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</p:sldIdLst>
  <p:sldSz cy="5143500" cx="9144000"/>
  <p:notesSz cx="6858000" cy="9144000"/>
  <p:embeddedFontLst>
    <p:embeddedFont>
      <p:font typeface="Lato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Lato-boldItalic.fntdata"/><Relationship Id="rId10" Type="http://schemas.openxmlformats.org/officeDocument/2006/relationships/font" Target="fonts/Lato-italic.fntdata"/><Relationship Id="rId9" Type="http://schemas.openxmlformats.org/officeDocument/2006/relationships/font" Target="fonts/Lato-bold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La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54029e27e6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54029e27e6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ts val="2800"/>
              <a:buFont typeface="Lato"/>
              <a:buNone/>
              <a:defRPr sz="2800">
                <a:solidFill>
                  <a:srgbClr val="3D85C6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8175" y="452125"/>
            <a:ext cx="8145102" cy="423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25"/>
          <p:cNvSpPr txBox="1"/>
          <p:nvPr/>
        </p:nvSpPr>
        <p:spPr>
          <a:xfrm>
            <a:off x="2838375" y="998138"/>
            <a:ext cx="3524700" cy="28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4300">
                <a:latin typeface="Lato"/>
                <a:ea typeface="Lato"/>
                <a:cs typeface="Lato"/>
                <a:sym typeface="Lato"/>
              </a:rPr>
              <a:t>Me </a:t>
            </a:r>
            <a:endParaRPr b="1" sz="43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4300">
                <a:latin typeface="Lato"/>
                <a:ea typeface="Lato"/>
                <a:cs typeface="Lato"/>
                <a:sym typeface="Lato"/>
              </a:rPr>
              <a:t>gustaría </a:t>
            </a:r>
            <a:endParaRPr b="1" sz="43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4300">
                <a:latin typeface="Lato"/>
                <a:ea typeface="Lato"/>
                <a:cs typeface="Lato"/>
                <a:sym typeface="Lato"/>
              </a:rPr>
              <a:t>que el colegio…</a:t>
            </a:r>
            <a:endParaRPr b="1" sz="43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