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Oswald Medium"/>
      <p:regular r:id="rId8"/>
      <p:bold r:id="rId9"/>
    </p:embeddedFont>
    <p:embeddedFont>
      <p:font typeface="Lato"/>
      <p:regular r:id="rId10"/>
      <p:bold r:id="rId11"/>
      <p:italic r:id="rId12"/>
      <p:boldItalic r:id="rId13"/>
    </p:embeddedFont>
    <p:embeddedFont>
      <p:font typeface="Montserrat Medium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DF6187-23C9-46F1-A3B3-AB3DF850A890}">
  <a:tblStyle styleId="{A5DF6187-23C9-46F1-A3B3-AB3DF850A89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OswaldMedium-bold.fntdata"/><Relationship Id="rId15" Type="http://schemas.openxmlformats.org/officeDocument/2006/relationships/font" Target="fonts/MontserratMedium-bold.fntdata"/><Relationship Id="rId14" Type="http://schemas.openxmlformats.org/officeDocument/2006/relationships/font" Target="fonts/MontserratMedium-regular.fntdata"/><Relationship Id="rId17" Type="http://schemas.openxmlformats.org/officeDocument/2006/relationships/font" Target="fonts/MontserratMedium-boldItalic.fntdata"/><Relationship Id="rId16" Type="http://schemas.openxmlformats.org/officeDocument/2006/relationships/font" Target="fonts/MontserratMedium-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Oswa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swald-regular.fntdata"/><Relationship Id="rId7" Type="http://schemas.openxmlformats.org/officeDocument/2006/relationships/slide" Target="slides/slide1.xml"/><Relationship Id="rId8" Type="http://schemas.openxmlformats.org/officeDocument/2006/relationships/font" Target="fonts/Oswald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b75a9e5f5_0_0:notes"/>
          <p:cNvSpPr/>
          <p:nvPr>
            <p:ph idx="2" type="sldImg"/>
          </p:nvPr>
        </p:nvSpPr>
        <p:spPr>
          <a:xfrm>
            <a:off x="1004507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b75a9e5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54638" y="74207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{A5DF6187-23C9-46F1-A3B3-AB3DF850A890}</a:tableStyleId>
              </a:tblPr>
              <a:tblGrid>
                <a:gridCol w="2899750"/>
                <a:gridCol w="413800"/>
                <a:gridCol w="2493625"/>
              </a:tblGrid>
              <a:tr h="1141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24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CRITERIOS</a:t>
                      </a:r>
                      <a:endParaRPr sz="24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Mis necesidades y deseos. </a:t>
                      </a:r>
                      <a:endParaRPr sz="18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 gustaría que el colegio… </a:t>
                      </a:r>
                      <a:endParaRPr sz="24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8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24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PREGUNTAS </a:t>
                      </a:r>
                      <a:endParaRPr sz="24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 que  necesito preguntar en los colegios</a:t>
                      </a:r>
                      <a:endParaRPr sz="18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659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7907" y="799400"/>
            <a:ext cx="3901100" cy="197591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952607" y="970675"/>
            <a:ext cx="27564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latin typeface="Lato"/>
                <a:ea typeface="Lato"/>
                <a:cs typeface="Lato"/>
                <a:sym typeface="Lato"/>
              </a:rPr>
              <a:t>Recuerda ir a las jornadas de puertas abiertas.</a:t>
            </a:r>
            <a:endParaRPr b="1" sz="1600"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781758" y="24022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{A5DF6187-23C9-46F1-A3B3-AB3DF850A890}</a:tableStyleId>
              </a:tblPr>
              <a:tblGrid>
                <a:gridCol w="1979925"/>
                <a:gridCol w="413800"/>
                <a:gridCol w="1080250"/>
              </a:tblGrid>
              <a:tr h="1212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24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COLEGIOS</a:t>
                      </a:r>
                      <a:endParaRPr sz="24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 mi zona</a:t>
                      </a:r>
                      <a:endParaRPr sz="21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>
                        <a:solidFill>
                          <a:schemeClr val="dk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22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FECHAS</a:t>
                      </a:r>
                      <a:r>
                        <a:rPr lang="es" sz="19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s" sz="21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</a:t>
                      </a: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</a:t>
                      </a:r>
                      <a:r>
                        <a:rPr lang="es" sz="18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uertas abiertas</a:t>
                      </a:r>
                      <a:endParaRPr sz="2100">
                        <a:solidFill>
                          <a:schemeClr val="dk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3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3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3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3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34375" marB="134375" marR="106900" marL="1069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08126" y="6794174"/>
            <a:ext cx="1800000" cy="47239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304800" y="6631825"/>
            <a:ext cx="5900400" cy="79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latin typeface="Oswald Medium"/>
                <a:ea typeface="Oswald Medium"/>
                <a:cs typeface="Oswald Medium"/>
                <a:sym typeface="Oswald Medium"/>
              </a:rPr>
              <a:t>MÉZCLATE CONMIGO </a:t>
            </a:r>
            <a:r>
              <a:rPr lang="es" sz="1100"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s" sz="1100">
                <a:latin typeface="Lato"/>
                <a:ea typeface="Lato"/>
                <a:cs typeface="Lato"/>
                <a:sym typeface="Lato"/>
              </a:rPr>
              <a:t>Taller sobre escolarización inclusiva para familias</a:t>
            </a:r>
            <a:endParaRPr sz="11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