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691813" cy="15119350"/>
  <p:notesSz cx="6858000" cy="9144000"/>
  <p:embeddedFontLst>
    <p:embeddedFont>
      <p:font typeface="Oswald" pitchFamily="2" charset="0"/>
      <p:regular r:id="rId4"/>
      <p:bold r:id="rId5"/>
    </p:embeddedFont>
    <p:embeddedFont>
      <p:font typeface="Lato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4762">
          <p15:clr>
            <a:srgbClr val="A4A3A4"/>
          </p15:clr>
        </p15:guide>
        <p15:guide id="2" pos="3368">
          <p15:clr>
            <a:srgbClr val="A4A3A4"/>
          </p15:clr>
        </p15:guide>
        <p15:guide id="3" orient="horz" pos="8578">
          <p15:clr>
            <a:srgbClr val="9AA0A6"/>
          </p15:clr>
        </p15:guide>
        <p15:guide id="4" pos="1727">
          <p15:clr>
            <a:srgbClr val="747775"/>
          </p15:clr>
        </p15:guide>
        <p15:guide id="5" pos="5447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9" d="100"/>
          <a:sy n="39" d="100"/>
        </p:scale>
        <p:origin x="-2429" y="-58"/>
      </p:cViewPr>
      <p:guideLst>
        <p:guide orient="horz" pos="4762"/>
        <p:guide orient="horz" pos="8578"/>
        <p:guide pos="3368"/>
        <p:guide pos="1727"/>
        <p:guide pos="54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6926" y="685800"/>
            <a:ext cx="242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905134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fb351dc3a5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fb351dc3a5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64478" y="2188777"/>
            <a:ext cx="9963000" cy="6033900"/>
          </a:xfrm>
          <a:prstGeom prst="rect">
            <a:avLst/>
          </a:prstGeom>
        </p:spPr>
        <p:txBody>
          <a:bodyPr spcFirstLastPara="1" wrap="square" lIns="129300" tIns="129300" rIns="129300" bIns="129300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64468" y="8331286"/>
            <a:ext cx="9963000" cy="23298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z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64468" y="3251601"/>
            <a:ext cx="9963000" cy="5772300"/>
          </a:xfrm>
          <a:prstGeom prst="rect">
            <a:avLst/>
          </a:prstGeom>
        </p:spPr>
        <p:txBody>
          <a:bodyPr spcFirstLastPara="1" wrap="square" lIns="129300" tIns="129300" rIns="129300" bIns="129300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7000"/>
              <a:buNone/>
              <a:defRPr sz="17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64468" y="9266383"/>
            <a:ext cx="9963000" cy="38238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87350" algn="ctr" rtl="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marL="914400" lvl="1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z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z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6322709"/>
            <a:ext cx="9963000" cy="24741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z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64468" y="1308210"/>
            <a:ext cx="9963000" cy="16839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64468" y="3387853"/>
            <a:ext cx="9963000" cy="100431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87350" rtl="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z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468" y="1308210"/>
            <a:ext cx="9963000" cy="16839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64468" y="3387853"/>
            <a:ext cx="4677000" cy="100431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marL="914400" lvl="1" indent="-33655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marL="1371600" lvl="2" indent="-33655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marL="1828800" lvl="3" indent="-33655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marL="2286000" lvl="4" indent="-33655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marL="2743200" lvl="5" indent="-33655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marL="3200400" lvl="6" indent="-33655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marL="3657600" lvl="7" indent="-33655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marL="4114800" lvl="8" indent="-33655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650483" y="3387853"/>
            <a:ext cx="4677000" cy="100431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marL="914400" lvl="1" indent="-33655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marL="1371600" lvl="2" indent="-33655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marL="1828800" lvl="3" indent="-33655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marL="2286000" lvl="4" indent="-33655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marL="2743200" lvl="5" indent="-33655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marL="3200400" lvl="6" indent="-33655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marL="3657600" lvl="7" indent="-33655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marL="4114800" lvl="8" indent="-33655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z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64468" y="1308210"/>
            <a:ext cx="9963000" cy="16839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z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64468" y="1633260"/>
            <a:ext cx="3283500" cy="2221200"/>
          </a:xfrm>
          <a:prstGeom prst="rect">
            <a:avLst/>
          </a:prstGeom>
        </p:spPr>
        <p:txBody>
          <a:bodyPr spcFirstLastPara="1" wrap="square" lIns="129300" tIns="129300" rIns="129300" bIns="129300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64468" y="4084913"/>
            <a:ext cx="3283500" cy="93462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3655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3655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marL="1371600" lvl="2" indent="-33655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marL="1828800" lvl="3" indent="-33655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marL="2286000" lvl="4" indent="-33655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marL="2743200" lvl="5" indent="-33655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marL="3200400" lvl="6" indent="-33655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marL="3657600" lvl="7" indent="-33655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marL="4114800" lvl="8" indent="-33655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z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73245" y="1323276"/>
            <a:ext cx="7445700" cy="120255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1pPr>
            <a:lvl2pPr lvl="1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2pPr>
            <a:lvl3pPr lvl="2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3pPr>
            <a:lvl4pPr lvl="3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4pPr>
            <a:lvl5pPr lvl="4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5pPr>
            <a:lvl6pPr lvl="5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6pPr>
            <a:lvl7pPr lvl="6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7pPr>
            <a:lvl8pPr lvl="7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8pPr>
            <a:lvl9pPr lvl="8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z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367"/>
            <a:ext cx="5346000" cy="1512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0447" y="3625081"/>
            <a:ext cx="4729800" cy="4357500"/>
          </a:xfrm>
          <a:prstGeom prst="rect">
            <a:avLst/>
          </a:prstGeom>
        </p:spPr>
        <p:txBody>
          <a:bodyPr spcFirstLastPara="1" wrap="square" lIns="129300" tIns="129300" rIns="129300" bIns="129300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0447" y="8240010"/>
            <a:ext cx="4729800" cy="3630600"/>
          </a:xfrm>
          <a:prstGeom prst="rect">
            <a:avLst/>
          </a:prstGeom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775715" y="2128514"/>
            <a:ext cx="4486500" cy="10861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marL="457200" lvl="0" indent="-387350" rtl="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z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64468" y="12436336"/>
            <a:ext cx="7014300" cy="17787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z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1308210"/>
            <a:ext cx="9963000" cy="16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3387853"/>
            <a:ext cx="9963000" cy="100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normAutofit/>
          </a:bodyPr>
          <a:lstStyle>
            <a:lvl1pPr marL="457200" lvl="0" indent="-3873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1pPr>
            <a:lvl2pPr marL="914400" lvl="1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2pPr>
            <a:lvl3pPr marL="1371600" lvl="2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3pPr>
            <a:lvl4pPr marL="1828800" lvl="3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4pPr>
            <a:lvl5pPr marL="2286000" lvl="4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5pPr>
            <a:lvl6pPr marL="2743200" lvl="5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6pPr>
            <a:lvl7pPr marL="3200400" lvl="6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7pPr>
            <a:lvl8pPr marL="3657600" lvl="7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8pPr>
            <a:lvl9pPr marL="4114800" lvl="8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13708144"/>
            <a:ext cx="641400" cy="11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ctr" anchorCtr="0">
            <a:normAutofit/>
          </a:bodyPr>
          <a:lstStyle>
            <a:lvl1pPr lvl="0" algn="r" rtl="0">
              <a:buNone/>
              <a:defRPr sz="1400">
                <a:solidFill>
                  <a:schemeClr val="dk2"/>
                </a:solidFill>
              </a:defRPr>
            </a:lvl1pPr>
            <a:lvl2pPr lvl="1" algn="r" rtl="0">
              <a:buNone/>
              <a:defRPr sz="1400">
                <a:solidFill>
                  <a:schemeClr val="dk2"/>
                </a:solidFill>
              </a:defRPr>
            </a:lvl2pPr>
            <a:lvl3pPr lvl="2" algn="r" rtl="0">
              <a:buNone/>
              <a:defRPr sz="1400">
                <a:solidFill>
                  <a:schemeClr val="dk2"/>
                </a:solidFill>
              </a:defRPr>
            </a:lvl3pPr>
            <a:lvl4pPr lvl="3" algn="r" rtl="0">
              <a:buNone/>
              <a:defRPr sz="1400">
                <a:solidFill>
                  <a:schemeClr val="dk2"/>
                </a:solidFill>
              </a:defRPr>
            </a:lvl4pPr>
            <a:lvl5pPr lvl="4" algn="r" rtl="0">
              <a:buNone/>
              <a:defRPr sz="1400">
                <a:solidFill>
                  <a:schemeClr val="dk2"/>
                </a:solidFill>
              </a:defRPr>
            </a:lvl5pPr>
            <a:lvl6pPr lvl="5" algn="r" rtl="0">
              <a:buNone/>
              <a:defRPr sz="1400">
                <a:solidFill>
                  <a:schemeClr val="dk2"/>
                </a:solidFill>
              </a:defRPr>
            </a:lvl6pPr>
            <a:lvl7pPr lvl="6" algn="r" rtl="0">
              <a:buNone/>
              <a:defRPr sz="1400">
                <a:solidFill>
                  <a:schemeClr val="dk2"/>
                </a:solidFill>
              </a:defRPr>
            </a:lvl7pPr>
            <a:lvl8pPr lvl="7" algn="r" rtl="0">
              <a:buNone/>
              <a:defRPr sz="1400">
                <a:solidFill>
                  <a:schemeClr val="dk2"/>
                </a:solidFill>
              </a:defRPr>
            </a:lvl8pPr>
            <a:lvl9pPr lvl="8" algn="r" rtl="0">
              <a:buNone/>
              <a:defRPr sz="14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z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634389" y="10206558"/>
            <a:ext cx="3301500" cy="2074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z" sz="22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Inscripciones </a:t>
            </a:r>
            <a:r>
              <a:rPr lang="az" sz="22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en</a:t>
            </a:r>
            <a:r>
              <a:rPr lang="es-ES" sz="2200" dirty="0" smtClean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: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200" dirty="0" smtClean="0">
                <a:solidFill>
                  <a:srgbClr val="FF0066"/>
                </a:solidFill>
                <a:latin typeface="Lato"/>
                <a:ea typeface="Lato"/>
                <a:cs typeface="Lato"/>
                <a:sym typeface="Lato"/>
              </a:rPr>
              <a:t>[email, dirección web o teléfono de contacto</a:t>
            </a:r>
            <a:r>
              <a:rPr lang="az" sz="2200" dirty="0" smtClean="0">
                <a:solidFill>
                  <a:srgbClr val="FF0066"/>
                </a:solidFill>
                <a:latin typeface="Lato"/>
                <a:ea typeface="Lato"/>
                <a:cs typeface="Lato"/>
                <a:sym typeface="Lato"/>
              </a:rPr>
              <a:t>…</a:t>
            </a:r>
            <a:r>
              <a:rPr lang="es-ES" sz="2200" dirty="0" smtClean="0">
                <a:solidFill>
                  <a:srgbClr val="FF0066"/>
                </a:solidFill>
                <a:latin typeface="Lato"/>
                <a:ea typeface="Lato"/>
                <a:cs typeface="Lato"/>
                <a:sym typeface="Lato"/>
              </a:rPr>
              <a:t>]</a:t>
            </a:r>
            <a:endParaRPr sz="2200" dirty="0">
              <a:solidFill>
                <a:srgbClr val="FF0066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az" sz="2200" dirty="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Actividad gratuita</a:t>
            </a:r>
            <a:endParaRPr sz="2200" dirty="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679175" y="13515025"/>
            <a:ext cx="9387300" cy="10539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9300" tIns="129300" rIns="129300" bIns="1293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z" sz="2000" dirty="0">
                <a:solidFill>
                  <a:srgbClr val="FF0066"/>
                </a:solidFill>
              </a:rPr>
              <a:t>ESPACIO PARA LOGOS ENTIDADES QUE ORGANIZAN/IMPARTEN TALLER </a:t>
            </a:r>
            <a:endParaRPr sz="2000" dirty="0">
              <a:solidFill>
                <a:srgbClr val="FF0066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z" sz="2000" dirty="0">
                <a:solidFill>
                  <a:srgbClr val="FF0066"/>
                </a:solidFill>
              </a:rPr>
              <a:t>(eliminar este recuadro)</a:t>
            </a:r>
            <a:endParaRPr sz="2000" dirty="0">
              <a:solidFill>
                <a:srgbClr val="FF0066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664649" y="6134161"/>
            <a:ext cx="5906700" cy="14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z" sz="3700">
                <a:latin typeface="Lato"/>
                <a:ea typeface="Lato"/>
                <a:cs typeface="Lato"/>
                <a:sym typeface="Lato"/>
              </a:rPr>
              <a:t>Taller sobre escolarización inclusiva para familias</a:t>
            </a:r>
            <a:endParaRPr sz="37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20575" y="2137497"/>
            <a:ext cx="6853430" cy="3785174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1814989" y="10179479"/>
            <a:ext cx="3301500" cy="1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300" tIns="129300" rIns="129300" bIns="12930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z" sz="3000" dirty="0">
                <a:solidFill>
                  <a:srgbClr val="FF0066"/>
                </a:solidFill>
                <a:latin typeface="Oswald"/>
                <a:ea typeface="Oswald"/>
                <a:cs typeface="Oswald"/>
                <a:sym typeface="Oswald"/>
              </a:rPr>
              <a:t>6 de marzo de 202X</a:t>
            </a:r>
            <a:endParaRPr sz="3000" b="1" dirty="0">
              <a:solidFill>
                <a:srgbClr val="FF0066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z" sz="3000" dirty="0">
                <a:solidFill>
                  <a:srgbClr val="FF0066"/>
                </a:solidFill>
                <a:latin typeface="Oswald"/>
                <a:ea typeface="Oswald"/>
                <a:cs typeface="Oswald"/>
                <a:sym typeface="Oswald"/>
              </a:rPr>
              <a:t>18 a 19 h</a:t>
            </a:r>
            <a:endParaRPr sz="3000" dirty="0">
              <a:solidFill>
                <a:srgbClr val="FF0066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z" sz="3000" dirty="0">
                <a:solidFill>
                  <a:srgbClr val="FF0066"/>
                </a:solidFill>
                <a:latin typeface="Oswald"/>
                <a:ea typeface="Oswald"/>
                <a:cs typeface="Oswald"/>
                <a:sym typeface="Oswald"/>
              </a:rPr>
              <a:t>[Lugar]</a:t>
            </a:r>
            <a:endParaRPr sz="3000" dirty="0">
              <a:solidFill>
                <a:srgbClr val="FF00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59" name="Google Shape;59;p13"/>
          <p:cNvCxnSpPr/>
          <p:nvPr/>
        </p:nvCxnSpPr>
        <p:spPr>
          <a:xfrm rot="10800000">
            <a:off x="5375433" y="10206694"/>
            <a:ext cx="0" cy="1625700"/>
          </a:xfrm>
          <a:prstGeom prst="straightConnector1">
            <a:avLst/>
          </a:prstGeom>
          <a:noFill/>
          <a:ln w="38100" cap="flat" cmpd="sng">
            <a:solidFill>
              <a:srgbClr val="F1A800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60" name="Google Shape;60;p13"/>
          <p:cNvGrpSpPr/>
          <p:nvPr/>
        </p:nvGrpSpPr>
        <p:grpSpPr>
          <a:xfrm>
            <a:off x="382725" y="357125"/>
            <a:ext cx="9919900" cy="14405750"/>
            <a:chOff x="382725" y="454350"/>
            <a:chExt cx="9919900" cy="14405750"/>
          </a:xfrm>
        </p:grpSpPr>
        <p:sp>
          <p:nvSpPr>
            <p:cNvPr id="61" name="Google Shape;61;p13"/>
            <p:cNvSpPr/>
            <p:nvPr/>
          </p:nvSpPr>
          <p:spPr>
            <a:xfrm>
              <a:off x="430525" y="495925"/>
              <a:ext cx="9831000" cy="14317200"/>
            </a:xfrm>
            <a:prstGeom prst="rect">
              <a:avLst/>
            </a:prstGeom>
            <a:noFill/>
            <a:ln w="76200" cap="flat" cmpd="sng">
              <a:solidFill>
                <a:srgbClr val="009BA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" name="Google Shape;62;p13"/>
            <p:cNvCxnSpPr/>
            <p:nvPr/>
          </p:nvCxnSpPr>
          <p:spPr>
            <a:xfrm>
              <a:off x="430525" y="489575"/>
              <a:ext cx="0" cy="14325600"/>
            </a:xfrm>
            <a:prstGeom prst="straightConnector1">
              <a:avLst/>
            </a:prstGeom>
            <a:noFill/>
            <a:ln w="76200" cap="flat" cmpd="sng">
              <a:solidFill>
                <a:srgbClr val="F1A8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" name="Google Shape;63;p13"/>
            <p:cNvCxnSpPr/>
            <p:nvPr/>
          </p:nvCxnSpPr>
          <p:spPr>
            <a:xfrm>
              <a:off x="10261525" y="489575"/>
              <a:ext cx="0" cy="14325600"/>
            </a:xfrm>
            <a:prstGeom prst="straightConnector1">
              <a:avLst/>
            </a:prstGeom>
            <a:noFill/>
            <a:ln w="76200" cap="flat" cmpd="sng">
              <a:solidFill>
                <a:srgbClr val="F1A8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" name="Google Shape;64;p13"/>
            <p:cNvCxnSpPr/>
            <p:nvPr/>
          </p:nvCxnSpPr>
          <p:spPr>
            <a:xfrm>
              <a:off x="434350" y="14815175"/>
              <a:ext cx="9839700" cy="0"/>
            </a:xfrm>
            <a:prstGeom prst="straightConnector1">
              <a:avLst/>
            </a:prstGeom>
            <a:noFill/>
            <a:ln w="76200" cap="flat" cmpd="sng">
              <a:solidFill>
                <a:srgbClr val="FF4C0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5" name="Google Shape;65;p13"/>
            <p:cNvSpPr/>
            <p:nvPr/>
          </p:nvSpPr>
          <p:spPr>
            <a:xfrm>
              <a:off x="382725" y="454350"/>
              <a:ext cx="108900" cy="1089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10193725" y="454350"/>
              <a:ext cx="108900" cy="1089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382725" y="14751200"/>
              <a:ext cx="108900" cy="1089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10193725" y="14751200"/>
              <a:ext cx="108900" cy="1089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Personalizado</PresentationFormat>
  <Paragraphs>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Oswald</vt:lpstr>
      <vt:lpstr>Lato</vt:lpstr>
      <vt:lpstr>Simple Light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Paloma de la Cruz Cuevas</cp:lastModifiedBy>
  <cp:revision>1</cp:revision>
  <dcterms:modified xsi:type="dcterms:W3CDTF">2023-08-07T15:49:12Z</dcterms:modified>
</cp:coreProperties>
</file>