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15119350"/>
  <p:notesSz cx="6858000" cy="9144000"/>
  <p:embeddedFontLst>
    <p:embeddedFont>
      <p:font typeface="Oswald" pitchFamily="2" charset="0"/>
      <p:regular r:id="rId4"/>
      <p:bold r:id="rId5"/>
    </p:embeddedFont>
    <p:embeddedFont>
      <p:font typeface="Lato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4762">
          <p15:clr>
            <a:srgbClr val="A4A3A4"/>
          </p15:clr>
        </p15:guide>
        <p15:guide id="2" pos="3368">
          <p15:clr>
            <a:srgbClr val="A4A3A4"/>
          </p15:clr>
        </p15:guide>
        <p15:guide id="3" orient="horz" pos="8578">
          <p15:clr>
            <a:srgbClr val="9AA0A6"/>
          </p15:clr>
        </p15:guide>
        <p15:guide id="4" pos="1727">
          <p15:clr>
            <a:srgbClr val="747775"/>
          </p15:clr>
        </p15:guide>
        <p15:guide id="5" pos="544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9" d="100"/>
          <a:sy n="39" d="100"/>
        </p:scale>
        <p:origin x="-2429" y="-58"/>
      </p:cViewPr>
      <p:guideLst>
        <p:guide orient="horz" pos="4762"/>
        <p:guide orient="horz" pos="8578"/>
        <p:guide pos="3368"/>
        <p:guide pos="1727"/>
        <p:guide pos="54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6926" y="685800"/>
            <a:ext cx="242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90513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b351dc3a5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b351dc3a5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2188777"/>
            <a:ext cx="9963000" cy="60339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8331286"/>
            <a:ext cx="9963000" cy="23298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3251601"/>
            <a:ext cx="9963000" cy="57723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9266383"/>
            <a:ext cx="9963000" cy="38238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 algn="ctr" rtl="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6322709"/>
            <a:ext cx="9963000" cy="24741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9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 rtl="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9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4677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3387853"/>
            <a:ext cx="4677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9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1633260"/>
            <a:ext cx="3283500" cy="22212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4084913"/>
            <a:ext cx="3283500" cy="93462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1323276"/>
            <a:ext cx="7445700" cy="120255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367"/>
            <a:ext cx="5346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3625081"/>
            <a:ext cx="4729800" cy="43575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8240010"/>
            <a:ext cx="4729800" cy="36306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2128514"/>
            <a:ext cx="4486500" cy="10861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marL="457200" lvl="0" indent="-387350" rtl="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12436336"/>
            <a:ext cx="7014300" cy="17787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algn="r" rtl="0">
              <a:buNone/>
              <a:defRPr sz="1400">
                <a:solidFill>
                  <a:schemeClr val="dk2"/>
                </a:solidFill>
              </a:defRPr>
            </a:lvl1pPr>
            <a:lvl2pPr lvl="1" algn="r" rtl="0"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z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634389" y="10206558"/>
            <a:ext cx="3301500" cy="2074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z" sz="2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Inscripciones </a:t>
            </a:r>
            <a:r>
              <a:rPr lang="az" sz="22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</a:t>
            </a:r>
            <a:r>
              <a:rPr lang="es-ES" sz="22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 dirty="0" smtClean="0">
                <a:solidFill>
                  <a:srgbClr val="FF0066"/>
                </a:solidFill>
                <a:latin typeface="Lato"/>
                <a:ea typeface="Lato"/>
                <a:cs typeface="Lato"/>
                <a:sym typeface="Lato"/>
              </a:rPr>
              <a:t>[email, dirección web o teléfono de contacto</a:t>
            </a:r>
            <a:r>
              <a:rPr lang="az" sz="2200" dirty="0" smtClean="0">
                <a:solidFill>
                  <a:srgbClr val="FF0066"/>
                </a:solidFill>
                <a:latin typeface="Lato"/>
                <a:ea typeface="Lato"/>
                <a:cs typeface="Lato"/>
                <a:sym typeface="Lato"/>
              </a:rPr>
              <a:t>…</a:t>
            </a:r>
            <a:r>
              <a:rPr lang="es-ES" sz="2200" dirty="0" smtClean="0">
                <a:solidFill>
                  <a:srgbClr val="FF0066"/>
                </a:solidFill>
                <a:latin typeface="Lato"/>
                <a:ea typeface="Lato"/>
                <a:cs typeface="Lato"/>
                <a:sym typeface="Lato"/>
              </a:rPr>
              <a:t>]</a:t>
            </a:r>
            <a:endParaRPr sz="2200" dirty="0">
              <a:solidFill>
                <a:srgbClr val="FF0066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az" sz="2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Actividad gratuita</a:t>
            </a:r>
            <a:endParaRPr sz="2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679175" y="13515025"/>
            <a:ext cx="9387300" cy="1053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" sz="2000" dirty="0">
                <a:solidFill>
                  <a:srgbClr val="FF0066"/>
                </a:solidFill>
              </a:rPr>
              <a:t>ESPACIO PARA LOGOS ENTIDADES QUE ORGANIZAN/IMPARTEN TALLER </a:t>
            </a:r>
            <a:endParaRPr sz="2000" dirty="0">
              <a:solidFill>
                <a:srgbClr val="FF006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" sz="2000" dirty="0">
                <a:solidFill>
                  <a:srgbClr val="FF0066"/>
                </a:solidFill>
              </a:rPr>
              <a:t>(eliminar este recuadro)</a:t>
            </a:r>
            <a:endParaRPr sz="2000" dirty="0">
              <a:solidFill>
                <a:srgbClr val="FF0066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64649" y="6134161"/>
            <a:ext cx="5906700" cy="14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z" sz="3700">
                <a:latin typeface="Lato"/>
                <a:ea typeface="Lato"/>
                <a:cs typeface="Lato"/>
                <a:sym typeface="Lato"/>
              </a:rPr>
              <a:t>Taller sobre escolarización inclusiva para familias</a:t>
            </a:r>
            <a:endParaRPr sz="37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0575" y="2137497"/>
            <a:ext cx="6853430" cy="37851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814989" y="10179479"/>
            <a:ext cx="3301500" cy="1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" sz="3000" dirty="0">
                <a:solidFill>
                  <a:srgbClr val="FF0066"/>
                </a:solidFill>
                <a:latin typeface="Oswald"/>
                <a:ea typeface="Oswald"/>
                <a:cs typeface="Oswald"/>
                <a:sym typeface="Oswald"/>
              </a:rPr>
              <a:t>6 de marzo de 202X</a:t>
            </a:r>
            <a:endParaRPr sz="3000" b="1" dirty="0">
              <a:solidFill>
                <a:srgbClr val="FF00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" sz="3000" dirty="0">
                <a:solidFill>
                  <a:srgbClr val="FF0066"/>
                </a:solidFill>
                <a:latin typeface="Oswald"/>
                <a:ea typeface="Oswald"/>
                <a:cs typeface="Oswald"/>
                <a:sym typeface="Oswald"/>
              </a:rPr>
              <a:t>18 a 19 h</a:t>
            </a:r>
            <a:endParaRPr sz="3000" dirty="0">
              <a:solidFill>
                <a:srgbClr val="FF00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az" sz="3000" dirty="0">
                <a:solidFill>
                  <a:srgbClr val="FF0066"/>
                </a:solidFill>
                <a:latin typeface="Oswald"/>
                <a:ea typeface="Oswald"/>
                <a:cs typeface="Oswald"/>
                <a:sym typeface="Oswald"/>
              </a:rPr>
              <a:t>[Lugar]</a:t>
            </a:r>
            <a:endParaRPr sz="3000" dirty="0">
              <a:solidFill>
                <a:srgbClr val="FF0066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 rot="10800000">
            <a:off x="5375433" y="10206694"/>
            <a:ext cx="0" cy="1625700"/>
          </a:xfrm>
          <a:prstGeom prst="straightConnector1">
            <a:avLst/>
          </a:prstGeom>
          <a:noFill/>
          <a:ln w="38100" cap="flat" cmpd="sng">
            <a:solidFill>
              <a:srgbClr val="F1A8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0" name="Google Shape;60;p13"/>
          <p:cNvGrpSpPr/>
          <p:nvPr/>
        </p:nvGrpSpPr>
        <p:grpSpPr>
          <a:xfrm>
            <a:off x="382725" y="357125"/>
            <a:ext cx="9919900" cy="14405750"/>
            <a:chOff x="382725" y="454350"/>
            <a:chExt cx="9919900" cy="14405750"/>
          </a:xfrm>
        </p:grpSpPr>
        <p:sp>
          <p:nvSpPr>
            <p:cNvPr id="61" name="Google Shape;61;p13"/>
            <p:cNvSpPr/>
            <p:nvPr/>
          </p:nvSpPr>
          <p:spPr>
            <a:xfrm>
              <a:off x="430525" y="495925"/>
              <a:ext cx="9831000" cy="14317200"/>
            </a:xfrm>
            <a:prstGeom prst="rect">
              <a:avLst/>
            </a:prstGeom>
            <a:noFill/>
            <a:ln w="76200" cap="flat" cmpd="sng">
              <a:solidFill>
                <a:srgbClr val="009B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2" name="Google Shape;62;p13"/>
            <p:cNvCxnSpPr/>
            <p:nvPr/>
          </p:nvCxnSpPr>
          <p:spPr>
            <a:xfrm>
              <a:off x="430525" y="489575"/>
              <a:ext cx="0" cy="14325600"/>
            </a:xfrm>
            <a:prstGeom prst="straightConnector1">
              <a:avLst/>
            </a:prstGeom>
            <a:noFill/>
            <a:ln w="76200" cap="flat" cmpd="sng">
              <a:solidFill>
                <a:srgbClr val="F1A8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10261525" y="489575"/>
              <a:ext cx="0" cy="14325600"/>
            </a:xfrm>
            <a:prstGeom prst="straightConnector1">
              <a:avLst/>
            </a:prstGeom>
            <a:noFill/>
            <a:ln w="76200" cap="flat" cmpd="sng">
              <a:solidFill>
                <a:srgbClr val="F1A8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434350" y="14815175"/>
              <a:ext cx="9839700" cy="0"/>
            </a:xfrm>
            <a:prstGeom prst="straightConnector1">
              <a:avLst/>
            </a:prstGeom>
            <a:noFill/>
            <a:ln w="76200" cap="flat" cmpd="sng">
              <a:solidFill>
                <a:srgbClr val="FF4C0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5" name="Google Shape;65;p13"/>
            <p:cNvSpPr/>
            <p:nvPr/>
          </p:nvSpPr>
          <p:spPr>
            <a:xfrm>
              <a:off x="382725" y="454350"/>
              <a:ext cx="108900" cy="1089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10193725" y="454350"/>
              <a:ext cx="108900" cy="1089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82725" y="14751200"/>
              <a:ext cx="108900" cy="1089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10193725" y="14751200"/>
              <a:ext cx="108900" cy="1089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Oswald</vt:lpstr>
      <vt:lpstr>Lato</vt:lpstr>
      <vt:lpstr>Simple Light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Paloma de la Cruz Cuevas</cp:lastModifiedBy>
  <cp:revision>1</cp:revision>
  <dcterms:modified xsi:type="dcterms:W3CDTF">2023-08-07T15:49:12Z</dcterms:modified>
</cp:coreProperties>
</file>