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La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Lato-italic.fntdata"/><Relationship Id="rId10" Type="http://schemas.openxmlformats.org/officeDocument/2006/relationships/font" Target="fonts/Lato-bold.fntdata"/><Relationship Id="rId12" Type="http://schemas.openxmlformats.org/officeDocument/2006/relationships/font" Target="fonts/Lato-boldItalic.fntdata"/><Relationship Id="rId9" Type="http://schemas.openxmlformats.org/officeDocument/2006/relationships/font" Target="fonts/Lato-regular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1c1bf0cb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41c1bf0cb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41c1bf0cb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41c1bf0cb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07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5"/>
          <p:cNvSpPr txBox="1"/>
          <p:nvPr/>
        </p:nvSpPr>
        <p:spPr>
          <a:xfrm>
            <a:off x="3206975" y="1177250"/>
            <a:ext cx="4763100" cy="14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¿Qué palabra te llevas del taller?</a:t>
            </a:r>
            <a:endParaRPr b="1" sz="39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1" name="Google Shape;101;p25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10867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5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8112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5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5322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>
            <p:ph idx="1" type="body"/>
          </p:nvPr>
        </p:nvSpPr>
        <p:spPr>
          <a:xfrm>
            <a:off x="2400775" y="859450"/>
            <a:ext cx="61929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Aplica y </a:t>
            </a:r>
            <a:r>
              <a:rPr b="1" lang="es" sz="2800">
                <a:solidFill>
                  <a:srgbClr val="FF4C02"/>
                </a:solidFill>
              </a:rPr>
              <a:t>comparte</a:t>
            </a:r>
            <a:r>
              <a:rPr lang="es" sz="2800">
                <a:solidFill>
                  <a:srgbClr val="FF4C02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lo que has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b="1" lang="es" sz="2800">
                <a:solidFill>
                  <a:srgbClr val="FF4C02"/>
                </a:solidFill>
              </a:rPr>
              <a:t>descubierto</a:t>
            </a:r>
            <a:r>
              <a:rPr lang="es" sz="2800">
                <a:solidFill>
                  <a:srgbClr val="FF4C02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hoy.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Sigue aprendiendo sobre la </a:t>
            </a:r>
            <a:r>
              <a:rPr b="1" lang="es" sz="2800">
                <a:solidFill>
                  <a:srgbClr val="F1A800"/>
                </a:solidFill>
              </a:rPr>
              <a:t>diversidad</a:t>
            </a:r>
            <a:r>
              <a:rPr lang="es" sz="2800">
                <a:solidFill>
                  <a:schemeClr val="dk1"/>
                </a:solidFill>
              </a:rPr>
              <a:t>, la </a:t>
            </a:r>
            <a:r>
              <a:rPr b="1" lang="es" sz="2800">
                <a:solidFill>
                  <a:srgbClr val="F1A800"/>
                </a:solidFill>
              </a:rPr>
              <a:t>inclusión </a:t>
            </a:r>
            <a:r>
              <a:rPr lang="es" sz="2800">
                <a:solidFill>
                  <a:schemeClr val="dk1"/>
                </a:solidFill>
              </a:rPr>
              <a:t>y sus </a:t>
            </a:r>
            <a:r>
              <a:rPr b="1" lang="es" sz="2800">
                <a:solidFill>
                  <a:srgbClr val="F1A800"/>
                </a:solidFill>
              </a:rPr>
              <a:t>beneficios.</a:t>
            </a:r>
            <a:endParaRPr b="1" sz="2800">
              <a:solidFill>
                <a:srgbClr val="F1A8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Ven a </a:t>
            </a:r>
            <a:r>
              <a:rPr b="1" lang="es" sz="2800">
                <a:solidFill>
                  <a:srgbClr val="45B282"/>
                </a:solidFill>
              </a:rPr>
              <a:t>hablar con nosotros</a:t>
            </a:r>
            <a:r>
              <a:rPr lang="es" sz="2800">
                <a:solidFill>
                  <a:schemeClr val="dk1"/>
                </a:solidFill>
              </a:rPr>
              <a:t> siempre que lo necesites.</a:t>
            </a:r>
            <a:endParaRPr sz="2800">
              <a:solidFill>
                <a:schemeClr val="dk1"/>
              </a:solidFill>
            </a:endParaRPr>
          </a:p>
        </p:txBody>
      </p:sp>
      <p:pic>
        <p:nvPicPr>
          <p:cNvPr id="109" name="Google Shape;10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-1358713" y="1804414"/>
            <a:ext cx="4699800" cy="150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